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6" r:id="rId2"/>
    <p:sldId id="287" r:id="rId3"/>
    <p:sldId id="295" r:id="rId4"/>
    <p:sldId id="290" r:id="rId5"/>
    <p:sldId id="292" r:id="rId6"/>
    <p:sldId id="293" r:id="rId7"/>
    <p:sldId id="294" r:id="rId8"/>
    <p:sldId id="296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6606"/>
    <a:srgbClr val="D20007"/>
    <a:srgbClr val="0E5881"/>
    <a:srgbClr val="0088CC"/>
    <a:srgbClr val="FBB900"/>
    <a:srgbClr val="DD1D01"/>
    <a:srgbClr val="003B6F"/>
    <a:srgbClr val="242626"/>
    <a:srgbClr val="DE1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–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–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59" autoAdjust="0"/>
    <p:restoredTop sz="50000" autoAdjust="0"/>
  </p:normalViewPr>
  <p:slideViewPr>
    <p:cSldViewPr snapToGrid="0" snapToObjects="1">
      <p:cViewPr>
        <p:scale>
          <a:sx n="147" d="100"/>
          <a:sy n="147" d="100"/>
        </p:scale>
        <p:origin x="920" y="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AC0F92-A4F4-C247-AC3C-3F1D6FC9C4AC}" type="doc">
      <dgm:prSet loTypeId="urn:microsoft.com/office/officeart/2005/8/layout/hList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18FEC0C-2165-5646-B742-9E159256F484}">
      <dgm:prSet phldrT="[Text]"/>
      <dgm:spPr>
        <a:solidFill>
          <a:schemeClr val="bg1"/>
        </a:solidFill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Recon</a:t>
          </a:r>
        </a:p>
      </dgm:t>
    </dgm:pt>
    <dgm:pt modelId="{536C0776-02E9-6242-AE90-E13104CB0A74}" type="parTrans" cxnId="{6ADCE6EB-4C04-EF44-AF9A-DF19E1036A1F}">
      <dgm:prSet/>
      <dgm:spPr/>
      <dgm:t>
        <a:bodyPr/>
        <a:lstStyle/>
        <a:p>
          <a:endParaRPr lang="en-GB"/>
        </a:p>
      </dgm:t>
    </dgm:pt>
    <dgm:pt modelId="{A3F8225B-D58C-3044-B2BD-4CE42AF322E5}" type="sibTrans" cxnId="{6ADCE6EB-4C04-EF44-AF9A-DF19E1036A1F}">
      <dgm:prSet/>
      <dgm:spPr/>
      <dgm:t>
        <a:bodyPr/>
        <a:lstStyle/>
        <a:p>
          <a:endParaRPr lang="en-GB"/>
        </a:p>
      </dgm:t>
    </dgm:pt>
    <dgm:pt modelId="{4AB2A03A-32A7-2E40-B3B3-12F468834C8D}">
      <dgm:prSet phldrT="[Text]"/>
      <dgm:spPr>
        <a:solidFill>
          <a:srgbClr val="1F6606"/>
        </a:solidFill>
      </dgm:spPr>
      <dgm:t>
        <a:bodyPr/>
        <a:lstStyle/>
        <a:p>
          <a:r>
            <a:rPr lang="en-GB" dirty="0"/>
            <a:t>Passive</a:t>
          </a:r>
        </a:p>
      </dgm:t>
    </dgm:pt>
    <dgm:pt modelId="{02EEF6EA-76E8-EC4A-B88A-84E46AD526F1}" type="parTrans" cxnId="{18C355C2-DAC5-9541-8CB2-9CD051C562E0}">
      <dgm:prSet/>
      <dgm:spPr/>
      <dgm:t>
        <a:bodyPr/>
        <a:lstStyle/>
        <a:p>
          <a:endParaRPr lang="en-GB"/>
        </a:p>
      </dgm:t>
    </dgm:pt>
    <dgm:pt modelId="{29AD1D04-DF84-C24F-8E94-B97EA7B8F571}" type="sibTrans" cxnId="{18C355C2-DAC5-9541-8CB2-9CD051C562E0}">
      <dgm:prSet/>
      <dgm:spPr/>
      <dgm:t>
        <a:bodyPr/>
        <a:lstStyle/>
        <a:p>
          <a:endParaRPr lang="en-GB"/>
        </a:p>
      </dgm:t>
    </dgm:pt>
    <dgm:pt modelId="{D4DE6D41-8E23-C240-90CC-808EB602E434}">
      <dgm:prSet phldrT="[Text]"/>
      <dgm:spPr>
        <a:solidFill>
          <a:srgbClr val="C00000"/>
        </a:solidFill>
      </dgm:spPr>
      <dgm:t>
        <a:bodyPr/>
        <a:lstStyle/>
        <a:p>
          <a:r>
            <a:rPr lang="en-GB" dirty="0"/>
            <a:t>Active</a:t>
          </a:r>
        </a:p>
      </dgm:t>
    </dgm:pt>
    <dgm:pt modelId="{15C7C92F-50C8-0C46-B654-2586A06829E5}" type="parTrans" cxnId="{56B52C06-6223-D443-9539-35EFB526A5F6}">
      <dgm:prSet/>
      <dgm:spPr/>
      <dgm:t>
        <a:bodyPr/>
        <a:lstStyle/>
        <a:p>
          <a:endParaRPr lang="en-GB"/>
        </a:p>
      </dgm:t>
    </dgm:pt>
    <dgm:pt modelId="{C932FF8D-D406-2945-8C96-AA84986525DD}" type="sibTrans" cxnId="{56B52C06-6223-D443-9539-35EFB526A5F6}">
      <dgm:prSet/>
      <dgm:spPr/>
      <dgm:t>
        <a:bodyPr/>
        <a:lstStyle/>
        <a:p>
          <a:endParaRPr lang="en-GB"/>
        </a:p>
      </dgm:t>
    </dgm:pt>
    <dgm:pt modelId="{DCADAC79-048F-C04B-87A6-98952F98E05A}" type="pres">
      <dgm:prSet presAssocID="{08AC0F92-A4F4-C247-AC3C-3F1D6FC9C4AC}" presName="composite" presStyleCnt="0">
        <dgm:presLayoutVars>
          <dgm:chMax val="1"/>
          <dgm:dir/>
          <dgm:resizeHandles val="exact"/>
        </dgm:presLayoutVars>
      </dgm:prSet>
      <dgm:spPr/>
    </dgm:pt>
    <dgm:pt modelId="{D0F5E583-329C-FD49-A0FB-EE7685D620DD}" type="pres">
      <dgm:prSet presAssocID="{018FEC0C-2165-5646-B742-9E159256F484}" presName="roof" presStyleLbl="dkBgShp" presStyleIdx="0" presStyleCnt="2"/>
      <dgm:spPr/>
    </dgm:pt>
    <dgm:pt modelId="{FB7E6721-5A99-E744-A754-9F58642B21E3}" type="pres">
      <dgm:prSet presAssocID="{018FEC0C-2165-5646-B742-9E159256F484}" presName="pillars" presStyleCnt="0"/>
      <dgm:spPr/>
    </dgm:pt>
    <dgm:pt modelId="{DBA718E6-BBA7-284C-B818-805AF54BC66E}" type="pres">
      <dgm:prSet presAssocID="{018FEC0C-2165-5646-B742-9E159256F484}" presName="pillar1" presStyleLbl="node1" presStyleIdx="0" presStyleCnt="2">
        <dgm:presLayoutVars>
          <dgm:bulletEnabled val="1"/>
        </dgm:presLayoutVars>
      </dgm:prSet>
      <dgm:spPr/>
    </dgm:pt>
    <dgm:pt modelId="{327A2F52-5405-DD41-97EE-8DF11D7BADA2}" type="pres">
      <dgm:prSet presAssocID="{D4DE6D41-8E23-C240-90CC-808EB602E434}" presName="pillarX" presStyleLbl="node1" presStyleIdx="1" presStyleCnt="2">
        <dgm:presLayoutVars>
          <dgm:bulletEnabled val="1"/>
        </dgm:presLayoutVars>
      </dgm:prSet>
      <dgm:spPr/>
    </dgm:pt>
    <dgm:pt modelId="{50F1976A-9696-A34B-901E-D6D97125BF08}" type="pres">
      <dgm:prSet presAssocID="{018FEC0C-2165-5646-B742-9E159256F484}" presName="base" presStyleLbl="dkBgShp" presStyleIdx="1" presStyleCnt="2"/>
      <dgm:spPr>
        <a:solidFill>
          <a:schemeClr val="bg1"/>
        </a:solidFill>
      </dgm:spPr>
    </dgm:pt>
  </dgm:ptLst>
  <dgm:cxnLst>
    <dgm:cxn modelId="{56B52C06-6223-D443-9539-35EFB526A5F6}" srcId="{018FEC0C-2165-5646-B742-9E159256F484}" destId="{D4DE6D41-8E23-C240-90CC-808EB602E434}" srcOrd="1" destOrd="0" parTransId="{15C7C92F-50C8-0C46-B654-2586A06829E5}" sibTransId="{C932FF8D-D406-2945-8C96-AA84986525DD}"/>
    <dgm:cxn modelId="{FC99094F-D447-484E-B726-6A58DDCE07E7}" type="presOf" srcId="{018FEC0C-2165-5646-B742-9E159256F484}" destId="{D0F5E583-329C-FD49-A0FB-EE7685D620DD}" srcOrd="0" destOrd="0" presId="urn:microsoft.com/office/officeart/2005/8/layout/hList3"/>
    <dgm:cxn modelId="{F00FDF69-63F7-BA46-B655-B684A3962479}" type="presOf" srcId="{4AB2A03A-32A7-2E40-B3B3-12F468834C8D}" destId="{DBA718E6-BBA7-284C-B818-805AF54BC66E}" srcOrd="0" destOrd="0" presId="urn:microsoft.com/office/officeart/2005/8/layout/hList3"/>
    <dgm:cxn modelId="{77177F8F-E4AF-6E4B-A919-60D5714D5F38}" type="presOf" srcId="{D4DE6D41-8E23-C240-90CC-808EB602E434}" destId="{327A2F52-5405-DD41-97EE-8DF11D7BADA2}" srcOrd="0" destOrd="0" presId="urn:microsoft.com/office/officeart/2005/8/layout/hList3"/>
    <dgm:cxn modelId="{18C355C2-DAC5-9541-8CB2-9CD051C562E0}" srcId="{018FEC0C-2165-5646-B742-9E159256F484}" destId="{4AB2A03A-32A7-2E40-B3B3-12F468834C8D}" srcOrd="0" destOrd="0" parTransId="{02EEF6EA-76E8-EC4A-B88A-84E46AD526F1}" sibTransId="{29AD1D04-DF84-C24F-8E94-B97EA7B8F571}"/>
    <dgm:cxn modelId="{3C747DCA-2F72-BD49-A476-BA76C56CAB30}" type="presOf" srcId="{08AC0F92-A4F4-C247-AC3C-3F1D6FC9C4AC}" destId="{DCADAC79-048F-C04B-87A6-98952F98E05A}" srcOrd="0" destOrd="0" presId="urn:microsoft.com/office/officeart/2005/8/layout/hList3"/>
    <dgm:cxn modelId="{6ADCE6EB-4C04-EF44-AF9A-DF19E1036A1F}" srcId="{08AC0F92-A4F4-C247-AC3C-3F1D6FC9C4AC}" destId="{018FEC0C-2165-5646-B742-9E159256F484}" srcOrd="0" destOrd="0" parTransId="{536C0776-02E9-6242-AE90-E13104CB0A74}" sibTransId="{A3F8225B-D58C-3044-B2BD-4CE42AF322E5}"/>
    <dgm:cxn modelId="{E3C0AB6E-4E32-D545-B1C5-D13F4046EDD4}" type="presParOf" srcId="{DCADAC79-048F-C04B-87A6-98952F98E05A}" destId="{D0F5E583-329C-FD49-A0FB-EE7685D620DD}" srcOrd="0" destOrd="0" presId="urn:microsoft.com/office/officeart/2005/8/layout/hList3"/>
    <dgm:cxn modelId="{3FBB4AEE-08E6-7E4D-A774-78A96594FD58}" type="presParOf" srcId="{DCADAC79-048F-C04B-87A6-98952F98E05A}" destId="{FB7E6721-5A99-E744-A754-9F58642B21E3}" srcOrd="1" destOrd="0" presId="urn:microsoft.com/office/officeart/2005/8/layout/hList3"/>
    <dgm:cxn modelId="{F5486953-CB3E-DA4D-B27E-6C9D3295EAC2}" type="presParOf" srcId="{FB7E6721-5A99-E744-A754-9F58642B21E3}" destId="{DBA718E6-BBA7-284C-B818-805AF54BC66E}" srcOrd="0" destOrd="0" presId="urn:microsoft.com/office/officeart/2005/8/layout/hList3"/>
    <dgm:cxn modelId="{3F9AB906-4474-0F4A-9257-EE659908B735}" type="presParOf" srcId="{FB7E6721-5A99-E744-A754-9F58642B21E3}" destId="{327A2F52-5405-DD41-97EE-8DF11D7BADA2}" srcOrd="1" destOrd="0" presId="urn:microsoft.com/office/officeart/2005/8/layout/hList3"/>
    <dgm:cxn modelId="{66014EB4-4755-6F40-B246-B48A345D106C}" type="presParOf" srcId="{DCADAC79-048F-C04B-87A6-98952F98E05A}" destId="{50F1976A-9696-A34B-901E-D6D97125BF0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F5E583-329C-FD49-A0FB-EE7685D620DD}">
      <dsp:nvSpPr>
        <dsp:cNvPr id="0" name=""/>
        <dsp:cNvSpPr/>
      </dsp:nvSpPr>
      <dsp:spPr>
        <a:xfrm>
          <a:off x="0" y="0"/>
          <a:ext cx="7789333" cy="1566164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tx1"/>
              </a:solidFill>
            </a:rPr>
            <a:t>Recon</a:t>
          </a:r>
        </a:p>
      </dsp:txBody>
      <dsp:txXfrm>
        <a:off x="0" y="0"/>
        <a:ext cx="7789333" cy="1566164"/>
      </dsp:txXfrm>
    </dsp:sp>
    <dsp:sp modelId="{DBA718E6-BBA7-284C-B818-805AF54BC66E}">
      <dsp:nvSpPr>
        <dsp:cNvPr id="0" name=""/>
        <dsp:cNvSpPr/>
      </dsp:nvSpPr>
      <dsp:spPr>
        <a:xfrm>
          <a:off x="0" y="1566164"/>
          <a:ext cx="3894666" cy="3288944"/>
        </a:xfrm>
        <a:prstGeom prst="rect">
          <a:avLst/>
        </a:prstGeom>
        <a:solidFill>
          <a:srgbClr val="1F660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Passive</a:t>
          </a:r>
        </a:p>
      </dsp:txBody>
      <dsp:txXfrm>
        <a:off x="0" y="1566164"/>
        <a:ext cx="3894666" cy="3288944"/>
      </dsp:txXfrm>
    </dsp:sp>
    <dsp:sp modelId="{327A2F52-5405-DD41-97EE-8DF11D7BADA2}">
      <dsp:nvSpPr>
        <dsp:cNvPr id="0" name=""/>
        <dsp:cNvSpPr/>
      </dsp:nvSpPr>
      <dsp:spPr>
        <a:xfrm>
          <a:off x="3894666" y="1566164"/>
          <a:ext cx="3894666" cy="328894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Active</a:t>
          </a:r>
        </a:p>
      </dsp:txBody>
      <dsp:txXfrm>
        <a:off x="3894666" y="1566164"/>
        <a:ext cx="3894666" cy="3288944"/>
      </dsp:txXfrm>
    </dsp:sp>
    <dsp:sp modelId="{50F1976A-9696-A34B-901E-D6D97125BF08}">
      <dsp:nvSpPr>
        <dsp:cNvPr id="0" name=""/>
        <dsp:cNvSpPr/>
      </dsp:nvSpPr>
      <dsp:spPr>
        <a:xfrm>
          <a:off x="0" y="4855108"/>
          <a:ext cx="7789333" cy="365438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05F-CF1C-3946-A53E-E01D3D5AD9D8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10B-A1B4-2A43-AD6D-3A410169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05F-CF1C-3946-A53E-E01D3D5AD9D8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10B-A1B4-2A43-AD6D-3A410169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08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05F-CF1C-3946-A53E-E01D3D5AD9D8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10B-A1B4-2A43-AD6D-3A410169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29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05F-CF1C-3946-A53E-E01D3D5AD9D8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10B-A1B4-2A43-AD6D-3A410169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68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05F-CF1C-3946-A53E-E01D3D5AD9D8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10B-A1B4-2A43-AD6D-3A410169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27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05F-CF1C-3946-A53E-E01D3D5AD9D8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10B-A1B4-2A43-AD6D-3A410169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17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05F-CF1C-3946-A53E-E01D3D5AD9D8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10B-A1B4-2A43-AD6D-3A410169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3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05F-CF1C-3946-A53E-E01D3D5AD9D8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10B-A1B4-2A43-AD6D-3A410169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80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05F-CF1C-3946-A53E-E01D3D5AD9D8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10B-A1B4-2A43-AD6D-3A410169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28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05F-CF1C-3946-A53E-E01D3D5AD9D8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10B-A1B4-2A43-AD6D-3A410169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67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05F-CF1C-3946-A53E-E01D3D5AD9D8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10B-A1B4-2A43-AD6D-3A410169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5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0F05F-CF1C-3946-A53E-E01D3D5AD9D8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9010B-A1B4-2A43-AD6D-3A410169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3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7C6F10A6-4C36-3B45-BD05-C92FF4689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3" t="885" r="13410" b="2499"/>
          <a:stretch/>
        </p:blipFill>
        <p:spPr>
          <a:xfrm>
            <a:off x="-8466" y="-8466"/>
            <a:ext cx="9162354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28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D9F4F05C-384F-9444-BF70-EDBEF67729D0}"/>
              </a:ext>
            </a:extLst>
          </p:cNvPr>
          <p:cNvSpPr/>
          <p:nvPr/>
        </p:nvSpPr>
        <p:spPr>
          <a:xfrm>
            <a:off x="-7994" y="-12521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EBEC4-580C-F346-AB6A-9B2D163E23BB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03EF4EF-0C44-4C40-83D1-C7979FA7D8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4494" y="43668"/>
            <a:ext cx="1043291" cy="705139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0742534-3EDE-C541-92FB-969126B76B82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3D668B5-C826-3247-86C6-83C298DA3C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1824270"/>
              </p:ext>
            </p:extLst>
          </p:nvPr>
        </p:nvGraphicFramePr>
        <p:xfrm>
          <a:off x="677333" y="1134533"/>
          <a:ext cx="7789333" cy="5220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6794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D9F4F05C-384F-9444-BF70-EDBEF67729D0}"/>
              </a:ext>
            </a:extLst>
          </p:cNvPr>
          <p:cNvSpPr/>
          <p:nvPr/>
        </p:nvSpPr>
        <p:spPr>
          <a:xfrm>
            <a:off x="-7994" y="-12521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EBEC4-580C-F346-AB6A-9B2D163E23BB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EA11778-87A9-154F-BA1B-6CEE445E1220}"/>
              </a:ext>
            </a:extLst>
          </p:cNvPr>
          <p:cNvSpPr txBox="1"/>
          <p:nvPr/>
        </p:nvSpPr>
        <p:spPr>
          <a:xfrm>
            <a:off x="6466029" y="168536"/>
            <a:ext cx="2555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Brief Guide to Recon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03EF4EF-0C44-4C40-83D1-C7979FA7D8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4494" y="43668"/>
            <a:ext cx="1043291" cy="705139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0742534-3EDE-C541-92FB-969126B76B82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27426A-28E6-7146-9815-20D6CD96E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8" y="1629026"/>
            <a:ext cx="9144000" cy="395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2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D9F4F05C-384F-9444-BF70-EDBEF67729D0}"/>
              </a:ext>
            </a:extLst>
          </p:cNvPr>
          <p:cNvSpPr/>
          <p:nvPr/>
        </p:nvSpPr>
        <p:spPr>
          <a:xfrm>
            <a:off x="-7994" y="-12521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EBEC4-580C-F346-AB6A-9B2D163E23BB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EA11778-87A9-154F-BA1B-6CEE445E1220}"/>
              </a:ext>
            </a:extLst>
          </p:cNvPr>
          <p:cNvSpPr txBox="1"/>
          <p:nvPr/>
        </p:nvSpPr>
        <p:spPr>
          <a:xfrm>
            <a:off x="6470838" y="168536"/>
            <a:ext cx="2550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Something to play with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03EF4EF-0C44-4C40-83D1-C7979FA7D8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4494" y="43668"/>
            <a:ext cx="1043291" cy="705139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0742534-3EDE-C541-92FB-969126B76B82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11F7F29-E074-E140-8C9C-29E31DB60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94" y="813351"/>
            <a:ext cx="8743308" cy="49486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9099B0-7968-B54C-9ED7-AEAFDF932AC8}"/>
              </a:ext>
            </a:extLst>
          </p:cNvPr>
          <p:cNvSpPr txBox="1"/>
          <p:nvPr/>
        </p:nvSpPr>
        <p:spPr>
          <a:xfrm>
            <a:off x="2122274" y="5807169"/>
            <a:ext cx="4887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/>
              <a:t>www.megacorpone.com</a:t>
            </a:r>
          </a:p>
        </p:txBody>
      </p:sp>
    </p:spTree>
    <p:extLst>
      <p:ext uri="{BB962C8B-B14F-4D97-AF65-F5344CB8AC3E}">
        <p14:creationId xmlns:p14="http://schemas.microsoft.com/office/powerpoint/2010/main" val="1661335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D9F4F05C-384F-9444-BF70-EDBEF67729D0}"/>
              </a:ext>
            </a:extLst>
          </p:cNvPr>
          <p:cNvSpPr/>
          <p:nvPr/>
        </p:nvSpPr>
        <p:spPr>
          <a:xfrm>
            <a:off x="-7994" y="-12521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EBEC4-580C-F346-AB6A-9B2D163E23BB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EA11778-87A9-154F-BA1B-6CEE445E1220}"/>
              </a:ext>
            </a:extLst>
          </p:cNvPr>
          <p:cNvSpPr txBox="1"/>
          <p:nvPr/>
        </p:nvSpPr>
        <p:spPr>
          <a:xfrm>
            <a:off x="6076884" y="168536"/>
            <a:ext cx="294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Let’s take a look around…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03EF4EF-0C44-4C40-83D1-C7979FA7D8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4494" y="43668"/>
            <a:ext cx="1043291" cy="705139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0742534-3EDE-C541-92FB-969126B76B82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E992A32-2A98-B946-A1C6-A4708126E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94" y="813351"/>
            <a:ext cx="8743308" cy="47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24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D9F4F05C-384F-9444-BF70-EDBEF67729D0}"/>
              </a:ext>
            </a:extLst>
          </p:cNvPr>
          <p:cNvSpPr/>
          <p:nvPr/>
        </p:nvSpPr>
        <p:spPr>
          <a:xfrm>
            <a:off x="-7994" y="-12521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EBEC4-580C-F346-AB6A-9B2D163E23BB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EA11778-87A9-154F-BA1B-6CEE445E1220}"/>
              </a:ext>
            </a:extLst>
          </p:cNvPr>
          <p:cNvSpPr txBox="1"/>
          <p:nvPr/>
        </p:nvSpPr>
        <p:spPr>
          <a:xfrm>
            <a:off x="3752016" y="168536"/>
            <a:ext cx="5269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Wait a minute…what are we doing with this info…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03EF4EF-0C44-4C40-83D1-C7979FA7D8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4494" y="43668"/>
            <a:ext cx="1043291" cy="705139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0742534-3EDE-C541-92FB-969126B76B82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028" name="Picture 4" descr="Stop Sign RW925 - - Barco Products">
            <a:extLst>
              <a:ext uri="{FF2B5EF4-FFF2-40B4-BE49-F238E27FC236}">
                <a16:creationId xmlns:a16="http://schemas.microsoft.com/office/drawing/2014/main" id="{FC38FB0B-9078-AC4D-BAB9-E351E3958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77" y="1224081"/>
            <a:ext cx="8001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529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C5D5825-75AD-224F-8678-6C528338A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186" y="902278"/>
            <a:ext cx="3509731" cy="2865389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D9F4F05C-384F-9444-BF70-EDBEF67729D0}"/>
              </a:ext>
            </a:extLst>
          </p:cNvPr>
          <p:cNvSpPr/>
          <p:nvPr/>
        </p:nvSpPr>
        <p:spPr>
          <a:xfrm>
            <a:off x="-7994" y="-12521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EBEC4-580C-F346-AB6A-9B2D163E23BB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EA11778-87A9-154F-BA1B-6CEE445E1220}"/>
              </a:ext>
            </a:extLst>
          </p:cNvPr>
          <p:cNvSpPr txBox="1"/>
          <p:nvPr/>
        </p:nvSpPr>
        <p:spPr>
          <a:xfrm>
            <a:off x="6240968" y="168536"/>
            <a:ext cx="278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Write everything down…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03EF4EF-0C44-4C40-83D1-C7979FA7D8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4494" y="43668"/>
            <a:ext cx="1043291" cy="705139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0742534-3EDE-C541-92FB-969126B76B82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240F15-EF77-8A47-98DB-6DAA103F7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28" y="902278"/>
            <a:ext cx="4512888" cy="3813655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3FC203C-C4D9-9948-A4F3-F10E7B136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97" y="1416582"/>
            <a:ext cx="4570148" cy="3813656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D0556EC-6847-5B4B-BD58-B218E3AD4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23" r="40092" b="46921"/>
          <a:stretch/>
        </p:blipFill>
        <p:spPr>
          <a:xfrm>
            <a:off x="1357412" y="2064273"/>
            <a:ext cx="4904640" cy="35204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7EAC77-8699-F046-A092-D22262B75E5E}"/>
              </a:ext>
            </a:extLst>
          </p:cNvPr>
          <p:cNvSpPr txBox="1"/>
          <p:nvPr/>
        </p:nvSpPr>
        <p:spPr>
          <a:xfrm>
            <a:off x="135228" y="5695942"/>
            <a:ext cx="8886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Make sure that you use a tool and structure your findings in a way that makes sense to you and that you can go back to for report writing or quick reference</a:t>
            </a:r>
          </a:p>
        </p:txBody>
      </p:sp>
    </p:spTree>
    <p:extLst>
      <p:ext uri="{BB962C8B-B14F-4D97-AF65-F5344CB8AC3E}">
        <p14:creationId xmlns:p14="http://schemas.microsoft.com/office/powerpoint/2010/main" val="2322387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D9F4F05C-384F-9444-BF70-EDBEF67729D0}"/>
              </a:ext>
            </a:extLst>
          </p:cNvPr>
          <p:cNvSpPr/>
          <p:nvPr/>
        </p:nvSpPr>
        <p:spPr>
          <a:xfrm>
            <a:off x="-7994" y="-12521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EBEC4-580C-F346-AB6A-9B2D163E23BB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EA11778-87A9-154F-BA1B-6CEE445E1220}"/>
              </a:ext>
            </a:extLst>
          </p:cNvPr>
          <p:cNvSpPr txBox="1"/>
          <p:nvPr/>
        </p:nvSpPr>
        <p:spPr>
          <a:xfrm>
            <a:off x="6466029" y="168536"/>
            <a:ext cx="2555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Brief Guide to Recon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03EF4EF-0C44-4C40-83D1-C7979FA7D8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4494" y="43668"/>
            <a:ext cx="1043291" cy="705139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0742534-3EDE-C541-92FB-969126B76B82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27426A-28E6-7146-9815-20D6CD96E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8" y="1629026"/>
            <a:ext cx="9144000" cy="395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38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17684</TotalTime>
  <Words>76</Words>
  <Application>Microsoft Macintosh PowerPoint</Application>
  <PresentationFormat>On-screen Show (4:3)</PresentationFormat>
  <Paragraphs>11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Davies</dc:creator>
  <cp:lastModifiedBy>Jason Davies</cp:lastModifiedBy>
  <cp:revision>697</cp:revision>
  <dcterms:created xsi:type="dcterms:W3CDTF">2016-03-16T08:58:01Z</dcterms:created>
  <dcterms:modified xsi:type="dcterms:W3CDTF">2020-11-11T14:47:45Z</dcterms:modified>
</cp:coreProperties>
</file>